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45fdcbf57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45fdcbf57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45fdcbf57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45fdcbf57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45fdcbf57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45fdcbf57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45fdcbf57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45fdcbf57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b45fdcbf57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b45fdcbf57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45fdcbf57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45fdcbf57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45fdcbf57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45fdcbf57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45fdcbf57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45fdcbf57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45fdcbf57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45fdcbf57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45fdcbf57_1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45fdcbf57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45fdcbf57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45fdcbf57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45fdcbf57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45fdcbf57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45fdcbf57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45fdcbf57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45fdcbf57_1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45fdcbf57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45fdcbf57_1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45fdcbf57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b45fdcbf57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b45fdcbf57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45fdcbf57_1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45fdcbf57_1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45fdcbf57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45fdcbf5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45fdcbf57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b45fdcbf57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45fdcbf57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45fdcbf57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45fdcbf57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45fdcbf57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45fdcbf57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45fdcbf57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45fdcbf57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45fdcbf57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b45fdcbf57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b45fdcbf57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45fdcbf57_1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b45fdcbf57_1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b45fdcbf57_1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b45fdcbf57_1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b45fdcbf57_1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b45fdcbf57_1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b45fdcbf57_1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b45fdcbf57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b45fdcbf57_1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b45fdcbf57_1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45fdcbf57_1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45fdcbf57_1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82" y="0"/>
            <a:ext cx="90832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" y="-14800"/>
            <a:ext cx="90831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" y="-14800"/>
            <a:ext cx="90831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54" y="0"/>
            <a:ext cx="915012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0250"/>
            <a:ext cx="91563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8325" y="0"/>
            <a:ext cx="9144000" cy="5111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0" y="24199"/>
            <a:ext cx="9159673" cy="51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250" y="6725"/>
            <a:ext cx="9166494" cy="513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300" y="0"/>
            <a:ext cx="915257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" y="18225"/>
            <a:ext cx="9168053" cy="512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26" y="0"/>
            <a:ext cx="909413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000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475" y="0"/>
            <a:ext cx="916497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250" y="12224"/>
            <a:ext cx="9176426" cy="51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000" y="17574"/>
            <a:ext cx="9144000" cy="5097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725" y="0"/>
            <a:ext cx="9144001" cy="5106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250" y="17775"/>
            <a:ext cx="9143999" cy="5102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237"/>
            <a:ext cx="9143999" cy="509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4650" y="0"/>
            <a:ext cx="967331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13"/>
            <a:ext cx="9144000" cy="513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295"/>
            <a:ext cx="9144000" cy="5124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17"/>
            <a:ext cx="9144000" cy="5142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99"/>
            <a:ext cx="9144000" cy="5088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5570"/>
            <a:ext cx="9144000" cy="5072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5" y="0"/>
            <a:ext cx="913301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23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799" y="0"/>
            <a:ext cx="916356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0" y="24199"/>
            <a:ext cx="9144000" cy="5110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799" y="0"/>
            <a:ext cx="9144000" cy="5132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0" y="23949"/>
            <a:ext cx="9144000" cy="5105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" y="18225"/>
            <a:ext cx="9144000" cy="5111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